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83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86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656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81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04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1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63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90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66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05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58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3E971-A5C7-4E5B-9FF3-DA6392A4A39F}" type="datetimeFigureOut">
              <a:rPr lang="es-MX" smtClean="0"/>
              <a:t>15/04/2020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B909-6AA8-466E-A3A2-7E3CC5E6BD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91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478"/>
            <a:ext cx="12192000" cy="656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8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478"/>
            <a:ext cx="12192000" cy="656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807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SEFIN617</dc:creator>
  <cp:lastModifiedBy>Miguel Benavente V.</cp:lastModifiedBy>
  <cp:revision>2</cp:revision>
  <dcterms:created xsi:type="dcterms:W3CDTF">2019-05-08T18:24:45Z</dcterms:created>
  <dcterms:modified xsi:type="dcterms:W3CDTF">2020-04-15T20:10:41Z</dcterms:modified>
</cp:coreProperties>
</file>